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15138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8B81-DE03-41F2-9D26-FBB8E786734C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D2DC-1519-4F2F-A806-2EF298655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3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48B81-DE03-41F2-9D26-FBB8E786734C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3D2DC-1519-4F2F-A806-2EF298655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9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6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8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8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5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2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1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04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Брынцева Елена Анатольевна</dc:creator>
  <cp:lastModifiedBy>Брынцева Елена Анатольевна</cp:lastModifiedBy>
  <cp:revision>1</cp:revision>
  <dcterms:created xsi:type="dcterms:W3CDTF">2019-12-12T07:08:57Z</dcterms:created>
  <dcterms:modified xsi:type="dcterms:W3CDTF">2019-12-12T07:08:57Z</dcterms:modified>
</cp:coreProperties>
</file>